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8" r:id="rId5"/>
    <p:sldId id="259" r:id="rId6"/>
    <p:sldId id="269" r:id="rId7"/>
    <p:sldId id="261" r:id="rId8"/>
    <p:sldId id="274" r:id="rId9"/>
    <p:sldId id="272" r:id="rId10"/>
    <p:sldId id="260" r:id="rId11"/>
    <p:sldId id="275" r:id="rId12"/>
    <p:sldId id="273" r:id="rId13"/>
    <p:sldId id="262" r:id="rId14"/>
    <p:sldId id="277" r:id="rId15"/>
    <p:sldId id="266" r:id="rId16"/>
    <p:sldId id="264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6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1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2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8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5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9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6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E66D-4BF4-4618-9BD8-93DC5559609C}" type="datetimeFigureOut">
              <a:rPr lang="en-US" smtClean="0"/>
              <a:t>14/10/2020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67F7-9302-4419-B8CA-5CF6416BB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3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inhne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468313" y="692150"/>
            <a:ext cx="7772400" cy="14700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        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891630" y="3678237"/>
            <a:ext cx="6408738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VÒ 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dù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giê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mÜ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thuËt</a:t>
            </a:r>
            <a:endParaRPr lang="en-US" sz="4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líp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5B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pic>
        <p:nvPicPr>
          <p:cNvPr id="8" name="Picture 29" descr="j043258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"/>
            <a:ext cx="1612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590799" y="2286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  <a:latin typeface=".VnTimeH" panose="020B7200000000000000" pitchFamily="34" charset="0"/>
              </a:rPr>
              <a:t>Tr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0099"/>
                </a:solidFill>
                <a:latin typeface=".VnTimeH" panose="020B7200000000000000" pitchFamily="34" charset="0"/>
              </a:rPr>
              <a:t>­êng tiÓu häc Ninh HiÖp</a:t>
            </a:r>
          </a:p>
        </p:txBody>
      </p:sp>
      <p:pic>
        <p:nvPicPr>
          <p:cNvPr id="10" name="Picture 32" descr="logo TAP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6800850" y="596265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Gi¸o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viªn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</a:rPr>
              <a:t>: §µo Lª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Khanh</a:t>
            </a:r>
            <a:endParaRPr lang="en-US" sz="2800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gray">
          <a:xfrm>
            <a:off x="4736329" y="685800"/>
            <a:ext cx="309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WordArt 36"/>
          <p:cNvSpPr>
            <a:spLocks noChangeArrowheads="1" noChangeShapeType="1" noTextEdit="1"/>
          </p:cNvSpPr>
          <p:nvPr/>
        </p:nvSpPr>
        <p:spPr bwMode="gray">
          <a:xfrm>
            <a:off x="1785937" y="2025650"/>
            <a:ext cx="8620125" cy="1223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nhiÖt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liÖt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chµo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mõng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quý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thÇy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c«</a:t>
            </a:r>
          </a:p>
        </p:txBody>
      </p:sp>
    </p:spTree>
    <p:extLst>
      <p:ext uri="{BB962C8B-B14F-4D97-AF65-F5344CB8AC3E}">
        <p14:creationId xmlns:p14="http://schemas.microsoft.com/office/powerpoint/2010/main" val="29293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5788" y="2425255"/>
            <a:ext cx="1183621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/>
              <a:t>    </a:t>
            </a:r>
            <a:r>
              <a:rPr lang="en-US" sz="2400" dirty="0" smtClean="0"/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2062" y="3413315"/>
            <a:ext cx="1147650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tranh trên em tưởng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gì?</a:t>
            </a:r>
          </a:p>
          <a:p>
            <a:pPr eaLnBrk="1" hangingPunct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73478" y="791326"/>
            <a:ext cx="7858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17180" y="1791674"/>
            <a:ext cx="1147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63" y="3962076"/>
            <a:ext cx="3783994" cy="268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3754488"/>
            <a:ext cx="2642617" cy="310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10757"/>
            <a:ext cx="2742199" cy="3555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4" y="126378"/>
            <a:ext cx="2726874" cy="3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44" y="126378"/>
            <a:ext cx="2586333" cy="354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959" y="3344856"/>
            <a:ext cx="64008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1456" y="3344856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4504" y="3344856"/>
            <a:ext cx="4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2344" y="6528968"/>
            <a:ext cx="685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7501" y="6344302"/>
            <a:ext cx="509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394" y="574766"/>
            <a:ext cx="898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Tìm hiểu các sản phẩm trang trí từ bức tranh vẽ theo nhạc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4061" y="1674056"/>
            <a:ext cx="1091652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Trên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bìa sách, bưu thiếp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tranh được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như thế nào?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mang nội dung gì? Chữ được đặt ở những vị trí nào trên bìa sách, bưu thiếp?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trong tranh và nội dung của chữ có phù hợp với nhau không?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3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273478" y="791326"/>
            <a:ext cx="7858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536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4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4443" r="31667" b="11111"/>
          <a:stretch>
            <a:fillRect/>
          </a:stretch>
        </p:blipFill>
        <p:spPr bwMode="auto">
          <a:xfrm>
            <a:off x="80387" y="105906"/>
            <a:ext cx="2355727" cy="32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MG_133247582527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4683" b="2539"/>
          <a:stretch>
            <a:fillRect/>
          </a:stretch>
        </p:blipFill>
        <p:spPr bwMode="auto">
          <a:xfrm>
            <a:off x="2545975" y="118980"/>
            <a:ext cx="2327869" cy="320769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guyen Dang\Pictures\Saved Pictures\14502786_1737258893203915_417177091955681100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05" y="105906"/>
            <a:ext cx="2327869" cy="32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guyen Dang\Pictures\22828984_356222234823425_8506002993355826980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28" y="105906"/>
            <a:ext cx="2327869" cy="32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8" y="3532261"/>
            <a:ext cx="2311003" cy="3047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38" y="3532261"/>
            <a:ext cx="2319136" cy="3047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33" y="3532261"/>
            <a:ext cx="2306685" cy="3047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07" y="105906"/>
            <a:ext cx="2177501" cy="3220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" y="3532261"/>
            <a:ext cx="2341209" cy="3047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07" y="3532261"/>
            <a:ext cx="2214634" cy="30478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8572" y="32525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1                                       2                                           3                                      4                                           5                               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635" y="6598023"/>
            <a:ext cx="107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21977" y="6534834"/>
            <a:ext cx="1008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                                  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7                                        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8                                      9                                       10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06" y="3570051"/>
            <a:ext cx="2671585" cy="310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83" y="3570051"/>
            <a:ext cx="2690257" cy="310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68" y="3570051"/>
            <a:ext cx="2724949" cy="3100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182" y="63920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32961" y="63920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52627" y="630143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5108" y="3001142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9454" y="2939587"/>
            <a:ext cx="8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</a:t>
            </a:r>
            <a:r>
              <a:rPr lang="en-US" b="1" u="sng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en-US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73944" y="2939587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</a:t>
            </a:r>
            <a:r>
              <a:rPr lang="en-US" b="1" u="sng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en-US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0120" y="3494719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1: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4466" y="3433164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2: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8956" y="3433164"/>
            <a:ext cx="1043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6474" y="3846767"/>
            <a:ext cx="3128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màu sắc, cắt rời</a:t>
            </a:r>
          </a:p>
          <a:p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070276" y="3894829"/>
            <a:ext cx="2777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hình ảnh, vẽ chữ trang trí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8754313" y="3940995"/>
            <a:ext cx="305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thêm đường nét, màu sắc để làm rõ ý tưởng</a:t>
            </a:r>
          </a:p>
          <a:p>
            <a:r>
              <a:rPr lang="en-US" sz="2800" dirty="0" smtClean="0"/>
              <a:t>`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37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00278 L -0.63164 -0.4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52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0013 -0.4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62084 -0.47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-23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6103" y="815546"/>
            <a:ext cx="9928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màu sắc, cắt rời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2446" y="2090057"/>
            <a:ext cx="9945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hình ảnh, vẽ chữ trang trí</a:t>
            </a:r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10194" y="3483429"/>
            <a:ext cx="10014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thêm đường nét, màu sắc để làm rõ ý tưởng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713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514600" y="2209800"/>
            <a:ext cx="73914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vi-VN" sz="36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</a:t>
            </a:r>
          </a:p>
          <a:p>
            <a:pPr algn="ctr"/>
            <a:r>
              <a:rPr lang="vi-VN" sz="36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đến dự giờ thăm lớp</a:t>
            </a:r>
            <a:endParaRPr lang="en-US" sz="3600" kern="10" dirty="0">
              <a:ln w="9525">
                <a:solidFill>
                  <a:srgbClr val="333399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hop but chi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7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0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hinh nen cho blog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84213" y="981075"/>
            <a:ext cx="381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 smtClean="0">
                <a:solidFill>
                  <a:srgbClr val="FF0066"/>
                </a:solidFill>
                <a:latin typeface=".VnUniverse" panose="020B7200000000000000" pitchFamily="34" charset="0"/>
              </a:rPr>
              <a:t>:</a:t>
            </a:r>
            <a:endParaRPr lang="en-US" sz="6000" b="1" dirty="0">
              <a:solidFill>
                <a:srgbClr val="FF0066"/>
              </a:solidFill>
              <a:latin typeface=".VnUniverse" panose="020B7200000000000000" pitchFamily="34" charset="0"/>
            </a:endParaRPr>
          </a:p>
        </p:txBody>
      </p:sp>
      <p:sp>
        <p:nvSpPr>
          <p:cNvPr id="6" name="Text Box 35" descr="2"/>
          <p:cNvSpPr txBox="1">
            <a:spLocks noChangeArrowheads="1"/>
          </p:cNvSpPr>
          <p:nvPr/>
        </p:nvSpPr>
        <p:spPr bwMode="gray">
          <a:xfrm>
            <a:off x="3317132" y="2483783"/>
            <a:ext cx="930937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sz="4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050" y="533400"/>
            <a:ext cx="105861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US" sz="3000" u="sng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Từ các đường nét, màu sắc có thể 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nhận </a:t>
            </a:r>
            <a:r>
              <a:rPr lang="en-US" sz="3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 tưởng tượng được hình ảnh.</a:t>
            </a:r>
          </a:p>
          <a:p>
            <a:endParaRPr lang="en-US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74" y="357051"/>
            <a:ext cx="728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 Vẽ theo nhạc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005710" y="3713870"/>
            <a:ext cx="4488097" cy="3144130"/>
            <a:chOff x="5334000" y="1878504"/>
            <a:chExt cx="3318136" cy="2863807"/>
          </a:xfrm>
        </p:grpSpPr>
        <p:pic>
          <p:nvPicPr>
            <p:cNvPr id="5" name="Picture 2" descr="C:\Users\Ha Lieu\Desktop\Untitl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878504"/>
              <a:ext cx="3318136" cy="243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921513" y="4321807"/>
              <a:ext cx="250299" cy="420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5554" y="3713869"/>
            <a:ext cx="5042878" cy="3160115"/>
            <a:chOff x="486687" y="1878504"/>
            <a:chExt cx="3475714" cy="2881628"/>
          </a:xfrm>
        </p:grpSpPr>
        <p:sp>
          <p:nvSpPr>
            <p:cNvPr id="8" name="TextBox 7"/>
            <p:cNvSpPr txBox="1"/>
            <p:nvPr/>
          </p:nvSpPr>
          <p:spPr>
            <a:xfrm>
              <a:off x="1832081" y="4324576"/>
              <a:ext cx="233342" cy="435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87" y="1878504"/>
              <a:ext cx="3475714" cy="2436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3" y="291904"/>
            <a:ext cx="5042879" cy="2845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10" y="291904"/>
            <a:ext cx="4488097" cy="28456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7572" y="31521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2973" y="31375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ix_4m42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393" y="554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" y="496388"/>
            <a:ext cx="1129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Thưởng thức, cảm nhận và tưởng tượng các hình ảnh trên bức tranh vẽ theo nhạc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387</Words>
  <Application>Microsoft Office PowerPoint</Application>
  <PresentationFormat>Widescreen</PresentationFormat>
  <Paragraphs>56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.VnTime</vt:lpstr>
      <vt:lpstr>.VnTimeH</vt:lpstr>
      <vt:lpstr>.VnUniverse</vt:lpstr>
      <vt:lpstr>Arial</vt:lpstr>
      <vt:lpstr>Calibri</vt:lpstr>
      <vt:lpstr>Calibri Light</vt:lpstr>
      <vt:lpstr>Tahoma</vt:lpstr>
      <vt:lpstr>Times New Roman</vt:lpstr>
      <vt:lpstr>Office Theme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2020-09-28T03:01:42Z</dcterms:created>
  <dcterms:modified xsi:type="dcterms:W3CDTF">2020-10-14T18:04:23Z</dcterms:modified>
</cp:coreProperties>
</file>